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3004800" cy="9753600"/>
  <p:notesSz cx="6669088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D8"/>
    <a:srgbClr val="FFFFFF"/>
    <a:srgbClr val="FFF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38" y="245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73791-E4E1-4DC3-8026-7E3E11A72C34}" type="datetimeFigureOut">
              <a:rPr lang="de-DE" smtClean="0"/>
              <a:t>13.09.2022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87336-F08A-49BB-A40E-D9021D7DEB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3231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889212" y="4715153"/>
            <a:ext cx="4890665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8236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–Christian Bauer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„Zitat hier eingeben.“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BLU_HG_Quer_schmal_Schatt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190"/>
            <a:ext cx="13004800" cy="2016126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>
            <a:spLocks noGrp="1"/>
          </p:cNvSpPr>
          <p:nvPr>
            <p:ph type="subTitle" sz="quarter" idx="1"/>
          </p:nvPr>
        </p:nvSpPr>
        <p:spPr>
          <a:xfrm>
            <a:off x="1572768" y="2501577"/>
            <a:ext cx="9717024" cy="62522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rgbClr val="4F341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endParaRPr lang="de-DE" b="0" i="1" dirty="0"/>
          </a:p>
          <a:p>
            <a:endParaRPr lang="de-DE" sz="5400" b="0" i="1"/>
          </a:p>
          <a:p>
            <a:r>
              <a:rPr lang="de-DE" sz="5400" b="0" i="1"/>
              <a:t>… </a:t>
            </a:r>
            <a:r>
              <a:rPr lang="de-DE" sz="5400" b="0" i="1" dirty="0"/>
              <a:t>diese Bilder zeigen die Pflanzenqualität und Liefergröße von heute.</a:t>
            </a:r>
          </a:p>
          <a:p>
            <a:endParaRPr lang="de-DE" b="0" i="1" dirty="0"/>
          </a:p>
          <a:p>
            <a:endParaRPr lang="de-DE" dirty="0"/>
          </a:p>
        </p:txBody>
      </p:sp>
      <p:pic>
        <p:nvPicPr>
          <p:cNvPr id="143" name="BLU_Logo_Schatt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553" y="-535831"/>
            <a:ext cx="3238501" cy="32385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84126414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Benutzerdefiniert</PresentationFormat>
  <Paragraphs>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Calibri</vt:lpstr>
      <vt:lpstr>Helvetica Light</vt:lpstr>
      <vt:lpstr>Helvetica Neue</vt:lpstr>
      <vt:lpstr>Source Sans Pro</vt:lpstr>
      <vt:lpstr>White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Betrieb  &gt;&gt;  Sortiment &gt;&gt;  Verkaufsförderung  &gt;&gt;  Verbraucher</dc:title>
  <dc:creator>Segler</dc:creator>
  <cp:lastModifiedBy>Blu - Andre Segler</cp:lastModifiedBy>
  <cp:revision>201</cp:revision>
  <cp:lastPrinted>2016-09-30T11:50:33Z</cp:lastPrinted>
  <dcterms:modified xsi:type="dcterms:W3CDTF">2022-09-13T09:02:49Z</dcterms:modified>
</cp:coreProperties>
</file>